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2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9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3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6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6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6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7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7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0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60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B050"/>
                </a:solidFill>
              </a:rPr>
              <a:t>Me llamo __________ clase 601</a:t>
            </a:r>
            <a:br>
              <a:rPr lang="en-US" sz="3600" kern="0" smtClean="0">
                <a:solidFill>
                  <a:srgbClr val="00B050"/>
                </a:solidFill>
              </a:rPr>
            </a:br>
            <a:r>
              <a:rPr lang="en-US" sz="3600" kern="0" smtClean="0">
                <a:solidFill>
                  <a:srgbClr val="00B050"/>
                </a:solidFill>
              </a:rPr>
              <a:t>La fecha es el 7 de junio del 2017</a:t>
            </a:r>
            <a:endParaRPr lang="en-US" sz="3600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144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Proposito 76: </a:t>
            </a:r>
            <a:r>
              <a:rPr lang="en-US" sz="2600" kern="0" smtClean="0"/>
              <a:t>¿Cómo continuamos la practica para el </a:t>
            </a:r>
            <a:r>
              <a:rPr lang="en-US" sz="2600" u="sng" kern="0" smtClean="0"/>
              <a:t>Examen:Capitulo 3</a:t>
            </a:r>
            <a:r>
              <a:rPr lang="en-US" sz="2600" kern="0" smtClean="0"/>
              <a:t> del proximo MIERCOLES?</a:t>
            </a:r>
          </a:p>
          <a:p>
            <a:pPr marL="0" indent="0">
              <a:buFontTx/>
              <a:buNone/>
            </a:pPr>
            <a:r>
              <a:rPr lang="en-US" sz="2000" i="1" kern="0" smtClean="0">
                <a:solidFill>
                  <a:srgbClr val="7030A0"/>
                </a:solidFill>
              </a:rPr>
              <a:t>L.O: to review contractions &amp; regular –AR verbs.</a:t>
            </a:r>
          </a:p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Actividad Inicial: </a:t>
            </a:r>
            <a:r>
              <a:rPr lang="en-US" sz="2600" b="1" kern="0" smtClean="0">
                <a:solidFill>
                  <a:srgbClr val="00B050"/>
                </a:solidFill>
              </a:rPr>
              <a:t>I- </a:t>
            </a:r>
            <a:r>
              <a:rPr lang="en-US" sz="2600" kern="0" smtClean="0"/>
              <a:t>Copy &amp;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are the Spanish “definite articles”?</a:t>
            </a:r>
          </a:p>
          <a:p>
            <a:pPr marL="0" indent="0">
              <a:buFontTx/>
              <a:buNone/>
            </a:pPr>
            <a:r>
              <a:rPr lang="en-US" sz="2600" b="1" kern="0" smtClean="0">
                <a:solidFill>
                  <a:srgbClr val="00B050"/>
                </a:solidFill>
              </a:rPr>
              <a:t>II-</a:t>
            </a:r>
            <a:r>
              <a:rPr lang="en-US" sz="2600" kern="0" smtClean="0"/>
              <a:t> Copy &amp; complete with the correct form of “a” or “de” + </a:t>
            </a:r>
            <a:r>
              <a:rPr lang="en-US" sz="2600" i="1" kern="0" smtClean="0"/>
              <a:t>def. article: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1.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4. – 5. Es el bolígrafo _________ profesor y la pluma es _______ profesora.</a:t>
            </a:r>
          </a:p>
          <a:p>
            <a:pPr marL="0" indent="0">
              <a:buFontTx/>
              <a:buNone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1869418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2400" y="228600"/>
            <a:ext cx="8763000" cy="6096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b="1" kern="0" smtClean="0">
                <a:solidFill>
                  <a:srgbClr val="00B050"/>
                </a:solidFill>
              </a:rPr>
              <a:t>III-</a:t>
            </a:r>
            <a:r>
              <a:rPr lang="es-ES_tradnl" altLang="en-US" sz="36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3600" kern="0" smtClean="0"/>
              <a:t>Copy &amp; complete with the correct form of “a” </a:t>
            </a:r>
            <a:r>
              <a:rPr lang="es-ES_tradnl" altLang="en-US" sz="3600" i="1" kern="0" smtClean="0"/>
              <a:t>+ def. art. </a:t>
            </a:r>
            <a:r>
              <a:rPr lang="es-ES_tradnl" altLang="en-US" sz="3600" kern="0" smtClean="0"/>
              <a:t>or “de”+ </a:t>
            </a:r>
            <a:r>
              <a:rPr lang="es-ES_tradnl" altLang="en-US" sz="3600" i="1" kern="0" smtClean="0"/>
              <a:t>def. art.</a:t>
            </a:r>
            <a:endParaRPr lang="es-ES_tradnl" altLang="en-US" sz="3600" kern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-La escuela esta lejos (6)______ casa de Ana. Pero su casa es bonita, (7)_____ lado (8)______ garaje esta un árbol grande.</a:t>
            </a:r>
            <a:endParaRPr lang="es-ES_tradnl" altLang="en-US" sz="3600" kern="0" dirty="0"/>
          </a:p>
        </p:txBody>
      </p:sp>
    </p:spTree>
    <p:extLst>
      <p:ext uri="{BB962C8B-B14F-4D97-AF65-F5344CB8AC3E}">
        <p14:creationId xmlns:p14="http://schemas.microsoft.com/office/powerpoint/2010/main" val="275549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IV- </a:t>
            </a:r>
            <a:r>
              <a:rPr lang="es-ES_tradnl" altLang="en-US" kern="0" smtClean="0"/>
              <a:t>Copy and respond: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V- </a:t>
            </a:r>
            <a:r>
              <a:rPr lang="es-ES_tradnl" altLang="en-US" kern="0" smtClean="0"/>
              <a:t>Complete with the “</a:t>
            </a:r>
            <a:r>
              <a:rPr lang="es-ES_tradnl" altLang="en-US" b="1" kern="0" smtClean="0"/>
              <a:t>a” personal </a:t>
            </a:r>
            <a:r>
              <a:rPr lang="es-ES_tradnl" altLang="en-US" kern="0" smtClean="0"/>
              <a:t> if necessary.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1. – 2. En clase yo escucho ______ mis profesores y en casa yo escucho_______ mi música favorita.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904251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76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CAPITULO 3 SELF CHECK QUIZ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4/5: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dirty="0" smtClean="0"/>
              <a:t>FRIDAY</a:t>
            </a:r>
            <a:endParaRPr lang="en-US" dirty="0" smtClean="0"/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3 is NEXT </a:t>
            </a:r>
            <a:r>
              <a:rPr lang="en-US" dirty="0" smtClean="0"/>
              <a:t>WEDNESDAY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8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rgbClr val="00B050"/>
                </a:solidFill>
              </a:rPr>
              <a:t>Me llamo ______________ Clase 601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rgbClr val="00B050"/>
                </a:solidFill>
              </a:rPr>
              <a:t>La fecha es el </a:t>
            </a:r>
            <a:r>
              <a:rPr lang="en-US" sz="3200" dirty="0">
                <a:solidFill>
                  <a:srgbClr val="00B050"/>
                </a:solidFill>
              </a:rPr>
              <a:t>9</a:t>
            </a:r>
            <a:r>
              <a:rPr lang="en-US" sz="3200" dirty="0" smtClean="0">
                <a:solidFill>
                  <a:srgbClr val="00B050"/>
                </a:solidFill>
              </a:rPr>
              <a:t> de </a:t>
            </a:r>
            <a:r>
              <a:rPr lang="en-US" sz="3200" dirty="0" err="1" smtClean="0">
                <a:solidFill>
                  <a:srgbClr val="00B050"/>
                </a:solidFill>
              </a:rPr>
              <a:t>junio</a:t>
            </a:r>
            <a:r>
              <a:rPr lang="en-US" sz="3200" dirty="0" smtClean="0">
                <a:solidFill>
                  <a:srgbClr val="00B050"/>
                </a:solidFill>
              </a:rPr>
              <a:t> del 2017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6637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#77: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terminamos</a:t>
            </a:r>
            <a:r>
              <a:rPr lang="en-US" sz="2800" dirty="0" smtClean="0"/>
              <a:t> el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para el </a:t>
            </a:r>
            <a:r>
              <a:rPr lang="en-US" sz="2800" dirty="0" err="1" smtClean="0"/>
              <a:t>examen</a:t>
            </a:r>
            <a:r>
              <a:rPr lang="en-US" sz="2800" dirty="0" smtClean="0"/>
              <a:t> </a:t>
            </a:r>
            <a:r>
              <a:rPr lang="en-US" sz="2800" smtClean="0"/>
              <a:t>del MIERCOLES?</a:t>
            </a:r>
            <a:endParaRPr lang="en-US" sz="2800" dirty="0" smtClean="0"/>
          </a:p>
          <a:p>
            <a:pPr marL="0" indent="0">
              <a:buNone/>
            </a:pPr>
            <a:r>
              <a:rPr lang="en-US" sz="2400" i="1" dirty="0" err="1" smtClean="0">
                <a:solidFill>
                  <a:srgbClr val="7030A0"/>
                </a:solidFill>
              </a:rPr>
              <a:t>l.o</a:t>
            </a:r>
            <a:r>
              <a:rPr lang="en-US" sz="2400" i="1" dirty="0" smtClean="0">
                <a:solidFill>
                  <a:srgbClr val="7030A0"/>
                </a:solidFill>
              </a:rPr>
              <a:t>: to finish the unit review for the exam</a:t>
            </a:r>
            <a:r>
              <a:rPr lang="en-US" sz="2800" i="1" dirty="0" smtClean="0"/>
              <a:t>.</a:t>
            </a:r>
          </a:p>
          <a:p>
            <a:pPr marL="0" indent="0">
              <a:buNone/>
            </a:pPr>
            <a:r>
              <a:rPr lang="en-US" sz="2800" i="1" dirty="0" smtClean="0"/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Inicial:</a:t>
            </a:r>
            <a:r>
              <a:rPr lang="en-US" sz="2800" dirty="0" err="1" smtClean="0"/>
              <a:t>Copy</a:t>
            </a:r>
            <a:r>
              <a:rPr lang="en-US" sz="2800" dirty="0" smtClean="0"/>
              <a:t> &amp; state if TRUE or FALSE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Todos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alumnos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secundaria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Estados</a:t>
            </a:r>
            <a:r>
              <a:rPr lang="en-US" sz="2800" dirty="0" smtClean="0"/>
              <a:t> </a:t>
            </a:r>
            <a:r>
              <a:rPr lang="en-US" sz="2800" dirty="0" err="1" smtClean="0"/>
              <a:t>Unidos</a:t>
            </a:r>
            <a:r>
              <a:rPr lang="en-US" sz="2800" dirty="0" smtClean="0"/>
              <a:t>  no </a:t>
            </a:r>
            <a:r>
              <a:rPr lang="en-US" sz="2800" dirty="0" err="1" smtClean="0"/>
              <a:t>trabajan</a:t>
            </a:r>
            <a:r>
              <a:rPr lang="en-US" sz="2800" dirty="0" smtClean="0"/>
              <a:t> </a:t>
            </a:r>
            <a:r>
              <a:rPr lang="en-US" sz="2800" dirty="0" err="1" smtClean="0"/>
              <a:t>despues</a:t>
            </a:r>
            <a:r>
              <a:rPr lang="en-US" sz="2800" dirty="0" smtClean="0"/>
              <a:t> de las </a:t>
            </a:r>
            <a:r>
              <a:rPr lang="en-US" sz="2800" dirty="0" err="1" smtClean="0"/>
              <a:t>clases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Los </a:t>
            </a:r>
            <a:r>
              <a:rPr lang="en-US" sz="2800" dirty="0" err="1" smtClean="0"/>
              <a:t>alumnos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Latinoamerica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trabajan</a:t>
            </a:r>
            <a:r>
              <a:rPr lang="en-US" sz="2800" dirty="0" smtClean="0"/>
              <a:t> </a:t>
            </a:r>
            <a:r>
              <a:rPr lang="en-US" sz="2800" dirty="0" err="1" smtClean="0"/>
              <a:t>despues</a:t>
            </a:r>
            <a:r>
              <a:rPr lang="en-US" sz="2800" dirty="0" smtClean="0"/>
              <a:t> de las </a:t>
            </a:r>
            <a:r>
              <a:rPr lang="en-US" sz="2800" dirty="0" err="1" smtClean="0"/>
              <a:t>clases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Las </a:t>
            </a:r>
            <a:r>
              <a:rPr lang="en-US" sz="2800" dirty="0" err="1" smtClean="0"/>
              <a:t>escuelas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Estados</a:t>
            </a:r>
            <a:r>
              <a:rPr lang="en-US" sz="2800" dirty="0" smtClean="0"/>
              <a:t> </a:t>
            </a:r>
            <a:r>
              <a:rPr lang="en-US" sz="2800" dirty="0" err="1" smtClean="0"/>
              <a:t>Unidos</a:t>
            </a:r>
            <a:r>
              <a:rPr lang="en-US" sz="2800" dirty="0" smtClean="0"/>
              <a:t> son </a:t>
            </a:r>
            <a:r>
              <a:rPr lang="en-US" sz="2800" dirty="0" err="1" smtClean="0"/>
              <a:t>mayormente</a:t>
            </a:r>
            <a:r>
              <a:rPr lang="en-US" sz="2800" dirty="0" smtClean="0"/>
              <a:t> </a:t>
            </a:r>
            <a:r>
              <a:rPr lang="en-US" sz="2800" dirty="0" err="1" smtClean="0"/>
              <a:t>privadas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Muchas</a:t>
            </a:r>
            <a:r>
              <a:rPr lang="en-US" sz="2800" dirty="0" smtClean="0"/>
              <a:t> </a:t>
            </a:r>
            <a:r>
              <a:rPr lang="en-US" sz="2800" dirty="0" err="1" smtClean="0"/>
              <a:t>escuelas</a:t>
            </a:r>
            <a:r>
              <a:rPr lang="en-US" sz="2800" dirty="0" smtClean="0"/>
              <a:t> </a:t>
            </a:r>
            <a:r>
              <a:rPr lang="en-US" sz="2800" dirty="0" err="1" smtClean="0"/>
              <a:t>publicas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Latinoamerica</a:t>
            </a:r>
            <a:r>
              <a:rPr lang="en-US" sz="2800" dirty="0" smtClean="0"/>
              <a:t> son </a:t>
            </a:r>
            <a:r>
              <a:rPr lang="en-US" sz="2800" dirty="0" err="1" smtClean="0"/>
              <a:t>mixtas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467600" y="343918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33CC"/>
                </a:solidFill>
              </a:rPr>
              <a:t>False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19400" y="446279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33CC"/>
                </a:solidFill>
              </a:rPr>
              <a:t>False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33600" y="541020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33CC"/>
                </a:solidFill>
              </a:rPr>
              <a:t>False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133600" y="6324600"/>
            <a:ext cx="9439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33CC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220763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Conjugate the following –AR verbs (</a:t>
            </a:r>
            <a:r>
              <a:rPr lang="en-US" i="1" dirty="0" smtClean="0"/>
              <a:t>chart)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Comprar</a:t>
            </a:r>
            <a:r>
              <a:rPr lang="en-US" dirty="0" smtClean="0"/>
              <a:t> (to buy)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Navegar</a:t>
            </a:r>
            <a:r>
              <a:rPr lang="en-US" dirty="0" smtClean="0"/>
              <a:t> (to search)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r>
              <a:rPr lang="en-US" dirty="0" smtClean="0"/>
              <a:t> (to listen)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r>
              <a:rPr lang="en-US" dirty="0" smtClean="0"/>
              <a:t> (to watch)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Pegar</a:t>
            </a:r>
            <a:r>
              <a:rPr lang="en-US" dirty="0" smtClean="0"/>
              <a:t> (to glue)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Necesitar</a:t>
            </a:r>
            <a:r>
              <a:rPr lang="en-US" smtClean="0"/>
              <a:t> (to need)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377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PowerPoint Presentation</vt:lpstr>
      <vt:lpstr>Tarea 76</vt:lpstr>
      <vt:lpstr>Me llamo ______________ Clase 601 La fecha es el 9 de junio del 2017</vt:lpstr>
      <vt:lpstr>Tarea # 76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602 La fecha es el 26 de mayo del 2017</dc:title>
  <dc:creator>Helen Zumaeta</dc:creator>
  <cp:lastModifiedBy>Helen Zumaeta</cp:lastModifiedBy>
  <cp:revision>9</cp:revision>
  <dcterms:created xsi:type="dcterms:W3CDTF">2017-05-17T16:25:39Z</dcterms:created>
  <dcterms:modified xsi:type="dcterms:W3CDTF">2017-06-07T19:16:33Z</dcterms:modified>
</cp:coreProperties>
</file>